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9" r:id="rId5"/>
    <p:sldId id="260" r:id="rId6"/>
    <p:sldId id="258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22F60F6-D2EC-4F2E-B48D-62245CF7C1AF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83F4C73-6A70-41AA-B368-604CFA841D5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2023-2024 </a:t>
            </a:r>
            <a:r>
              <a:rPr lang="ru-RU" dirty="0" smtClean="0"/>
              <a:t>учебный год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Библиотека </a:t>
            </a:r>
            <a:br>
              <a:rPr lang="ru-RU" dirty="0" smtClean="0"/>
            </a:br>
            <a:r>
              <a:rPr lang="ru-RU" dirty="0" smtClean="0"/>
              <a:t>МАОУ СОШ №9</a:t>
            </a:r>
            <a:endParaRPr lang="ru-RU" dirty="0"/>
          </a:p>
        </p:txBody>
      </p:sp>
      <p:pic>
        <p:nvPicPr>
          <p:cNvPr id="4" name="klassicheskaya-muzyka.-nezhnaya-osen_(zzz.f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52219.010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27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618">
        <p:split orient="vert"/>
      </p:transition>
    </mc:Choice>
    <mc:Fallback xmlns="">
      <p:transition spd="slow" advTm="1618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просмотр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03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411">
        <p:split orient="vert"/>
      </p:transition>
    </mc:Choice>
    <mc:Fallback xmlns="">
      <p:transition spd="slow" advTm="841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38" y="1524000"/>
            <a:ext cx="6090924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Декада детской книги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398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355">
        <p:split orient="vert"/>
      </p:transition>
    </mc:Choice>
    <mc:Fallback xmlns="">
      <p:transition spd="slow" advTm="435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Выставки в школьной библиотеке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04" y="1524000"/>
            <a:ext cx="3440430" cy="4572000"/>
          </a:xfrm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8747" y="1524000"/>
            <a:ext cx="3438144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050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76">
        <p:split orient="vert"/>
      </p:transition>
    </mc:Choice>
    <mc:Fallback xmlns="">
      <p:transition spd="slow" advTm="507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26" y="1524000"/>
            <a:ext cx="6075747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Внеурочная деятельность  1 «А»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419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418">
        <p:split orient="vert"/>
      </p:transition>
    </mc:Choice>
    <mc:Fallback xmlns="">
      <p:transition spd="slow" advTm="441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28800"/>
            <a:ext cx="3440430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Работа с детским журналом «</a:t>
            </a:r>
            <a:r>
              <a:rPr lang="ru-RU" dirty="0" err="1" smtClean="0"/>
              <a:t>Мурзилка</a:t>
            </a:r>
            <a:r>
              <a:rPr lang="ru-RU" dirty="0" smtClean="0"/>
              <a:t>» чтение стихов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59902"/>
            <a:ext cx="343852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83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439">
        <p:split orient="vert"/>
      </p:transition>
    </mc:Choice>
    <mc:Fallback xmlns="">
      <p:transition spd="slow" advTm="543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26" y="1524000"/>
            <a:ext cx="6075747" cy="4572000"/>
          </a:xfr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Изготовление открыток к 9 мая, для участников СВО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18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960">
        <p:split orient="vert"/>
      </p:transition>
    </mc:Choice>
    <mc:Fallback xmlns="">
      <p:transition spd="slow" advTm="496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26" y="1524000"/>
            <a:ext cx="6075747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1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317">
        <p:split orient="vert"/>
      </p:transition>
    </mc:Choice>
    <mc:Fallback xmlns="">
      <p:transition spd="slow" advTm="531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538" y="1524000"/>
            <a:ext cx="6090924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Игровая программа </a:t>
            </a:r>
            <a:br>
              <a:rPr lang="ru-RU" dirty="0" smtClean="0"/>
            </a:br>
            <a:r>
              <a:rPr lang="ru-RU" dirty="0" smtClean="0"/>
              <a:t>« Ярких красок карнавал»  2 «А»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99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748">
        <p:split orient="vert"/>
      </p:transition>
    </mc:Choice>
    <mc:Fallback xmlns="">
      <p:transition spd="slow" advTm="574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61" y="1524000"/>
            <a:ext cx="6111278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Экскурсия в школьную библиотеку </a:t>
            </a:r>
            <a:br>
              <a:rPr lang="ru-RU" dirty="0" smtClean="0"/>
            </a:br>
            <a:r>
              <a:rPr lang="ru-RU" dirty="0" smtClean="0"/>
              <a:t>1 «А»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8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725">
        <p:split orient="vert"/>
      </p:transition>
    </mc:Choice>
    <mc:Fallback xmlns="">
      <p:transition spd="slow" advTm="472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35</TotalTime>
  <Words>44</Words>
  <Application>Microsoft Office PowerPoint</Application>
  <PresentationFormat>Экран (4:3)</PresentationFormat>
  <Paragraphs>10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Библиотека  МАОУ СОШ №9</vt:lpstr>
      <vt:lpstr>Декада детской книги</vt:lpstr>
      <vt:lpstr>Выставки в школьной библиотеке</vt:lpstr>
      <vt:lpstr>Внеурочная деятельность  1 «А»</vt:lpstr>
      <vt:lpstr>Работа с детским журналом «Мурзилка» чтение стихов</vt:lpstr>
      <vt:lpstr>Изготовление открыток к 9 мая, для участников СВО</vt:lpstr>
      <vt:lpstr>Презентация PowerPoint</vt:lpstr>
      <vt:lpstr>Игровая программа  « Ярких красок карнавал»  2 «А» класс</vt:lpstr>
      <vt:lpstr>Экскурсия в школьную библиотеку  1 «А» класс</vt:lpstr>
      <vt:lpstr>Спасибо за просмотр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Библиотека  МАОУ СОШ №9</dc:title>
  <dc:creator>Tatyana</dc:creator>
  <cp:lastModifiedBy>Светлана И. Романова</cp:lastModifiedBy>
  <cp:revision>4</cp:revision>
  <dcterms:created xsi:type="dcterms:W3CDTF">2024-09-17T15:02:54Z</dcterms:created>
  <dcterms:modified xsi:type="dcterms:W3CDTF">2024-09-18T04:29:40Z</dcterms:modified>
</cp:coreProperties>
</file>